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6B4"/>
    <a:srgbClr val="66C9AA"/>
    <a:srgbClr val="7CF344"/>
    <a:srgbClr val="5C8EE5"/>
    <a:srgbClr val="FF7B73"/>
    <a:srgbClr val="FFC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79"/>
  </p:normalViewPr>
  <p:slideViewPr>
    <p:cSldViewPr snapToGrid="0" snapToObjects="1">
      <p:cViewPr varScale="1">
        <p:scale>
          <a:sx n="86" d="100"/>
          <a:sy n="86" d="100"/>
        </p:scale>
        <p:origin x="53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AD6EE87-EBD5-4F12-A48A-63ACA297AC8F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29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8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A61015F-7CC6-4D0A-9D87-873EA4C304CC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6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6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5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13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023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4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30B6-0833-5949-96A8-1AEA9A88E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601735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Times" pitchFamily="2" charset="0"/>
              </a:rPr>
              <a:t>BootStocks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8C957-5C3A-9542-9987-37FF9B40B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3806169"/>
            <a:ext cx="9469211" cy="86563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7B73"/>
                </a:solidFill>
              </a:rPr>
              <a:t>Team Members: </a:t>
            </a:r>
          </a:p>
          <a:p>
            <a:r>
              <a:rPr lang="en-US" sz="2000" dirty="0">
                <a:solidFill>
                  <a:srgbClr val="FF7B73"/>
                </a:solidFill>
              </a:rPr>
              <a:t>Jeorge Donato, Lauren Goettsch, Duyen Pham, Raymond Tieu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6A733-FE5F-D34F-A190-F03A0A04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3" y="2542403"/>
            <a:ext cx="1028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6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32BA-65CF-C64F-AE8D-7838236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7983-3F31-4B47-9DDA-B3A9E07F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/>
              <a:t>Whether we are new graduates or experienced professionals, we may be inclined to try our hand at investing.  The stock market offers a convenient way for us to put our hard-earned cash to work, whether it be buying into technology with some stocks in Apple, or taking a chance in a growth company such as Tesla for some exponential gains. </a:t>
            </a:r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sz="1800" dirty="0"/>
              <a:t>The drawback, however, is that the </a:t>
            </a:r>
            <a:r>
              <a:rPr lang="en-US" sz="1800" dirty="0" err="1"/>
              <a:t>stockmarket</a:t>
            </a:r>
            <a:r>
              <a:rPr lang="en-US" sz="1800" dirty="0"/>
              <a:t> contains a fair amount of risk, as you can lose your entire </a:t>
            </a:r>
            <a:r>
              <a:rPr lang="en-US" dirty="0"/>
              <a:t>investment if a company goes bankrupt and out of existence.  This presents a mental hurdle for a lot of people to start investing.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BootStocks</a:t>
            </a:r>
            <a:r>
              <a:rPr lang="en-US" dirty="0"/>
              <a:t> allows users to practice investing in stocks without the threat of losing their real money. </a:t>
            </a:r>
            <a:r>
              <a:rPr lang="en-US" sz="1800" dirty="0"/>
              <a:t>This application can help take away some of the fear and anxiety of the </a:t>
            </a:r>
            <a:r>
              <a:rPr lang="en-US" sz="1800" dirty="0" err="1"/>
              <a:t>stockmarket</a:t>
            </a:r>
            <a:r>
              <a:rPr lang="en-US" dirty="0"/>
              <a:t>, and </a:t>
            </a:r>
            <a:r>
              <a:rPr lang="en-US" sz="1800" dirty="0"/>
              <a:t>will surely aid anyone in their quest to invest and build their wealth.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6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E037-6E36-CC4D-BB59-0F1DAF41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9DC-A476-C84B-8AB1-178560E21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With </a:t>
            </a:r>
            <a:r>
              <a:rPr lang="en-US" sz="2000" dirty="0" err="1"/>
              <a:t>BootStocks</a:t>
            </a:r>
            <a:r>
              <a:rPr lang="en-US" sz="2000" dirty="0"/>
              <a:t>, users can create an account to practice investing with our mock portfolio feature. Users start with $10,000 and can buy/sell stocks, which will update their portfolio, viewed in a table format.  The user can assign categories to each purchased batch of stocks and then sort by category (e.g. high-risk, technology, etc.). 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Each row in the table will show an purchased order (stock symbol and quantity), which can then be categorized, synced with an API call to update gain/loss value, or sold.  Buying and selling stocks will update the user’s money balance.</a:t>
            </a:r>
          </a:p>
        </p:txBody>
      </p:sp>
    </p:spTree>
    <p:extLst>
      <p:ext uri="{BB962C8B-B14F-4D97-AF65-F5344CB8AC3E}">
        <p14:creationId xmlns:p14="http://schemas.microsoft.com/office/powerpoint/2010/main" val="327604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9319-2AF0-3249-BF17-10CD2C8B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127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4C26-3675-9D45-BCE3-B82035F13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78" y="1599607"/>
            <a:ext cx="4805363" cy="3931920"/>
          </a:xfrm>
        </p:spPr>
        <p:txBody>
          <a:bodyPr/>
          <a:lstStyle/>
          <a:p>
            <a:r>
              <a:rPr lang="en-US" dirty="0"/>
              <a:t>HTML/ CSS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Heroku</a:t>
            </a:r>
          </a:p>
          <a:p>
            <a:r>
              <a:rPr lang="en-US" dirty="0"/>
              <a:t>Express</a:t>
            </a:r>
          </a:p>
          <a:p>
            <a:r>
              <a:rPr lang="en-US" dirty="0"/>
              <a:t>Handlebars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DE486A-F5FE-8849-AD13-D587C0A82622}"/>
              </a:ext>
            </a:extLst>
          </p:cNvPr>
          <p:cNvSpPr txBox="1">
            <a:spLocks/>
          </p:cNvSpPr>
          <p:nvPr/>
        </p:nvSpPr>
        <p:spPr>
          <a:xfrm>
            <a:off x="5974033" y="1577799"/>
            <a:ext cx="5133975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Node.js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Sequelize</a:t>
            </a:r>
          </a:p>
          <a:p>
            <a:r>
              <a:rPr lang="en-US" dirty="0"/>
              <a:t>Moment.js</a:t>
            </a:r>
          </a:p>
          <a:p>
            <a:r>
              <a:rPr lang="en-US" dirty="0"/>
              <a:t>Chart.js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0D37-6B18-E948-8CCD-D4AD210C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7" y="4976827"/>
            <a:ext cx="2106084" cy="1398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2F83D-A206-5846-873D-3C0CA787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63" y="5151254"/>
            <a:ext cx="1250326" cy="1050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94740-2216-B345-942E-F001560B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01" y="5036184"/>
            <a:ext cx="19177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0D196-4596-3B47-BF7C-5CF366676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29" y="4941270"/>
            <a:ext cx="1279750" cy="127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E0874-EED1-2246-AD34-76DAD26D0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781" y="5146293"/>
            <a:ext cx="1502411" cy="77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1F1DE-BEB8-BE4A-8B88-328FE3CE5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070" y="5066333"/>
            <a:ext cx="1029624" cy="1029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6A9D7-5BEE-4145-93C4-2B4CD2AC3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245" y="5060660"/>
            <a:ext cx="1164427" cy="957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39045-1AFE-464D-B746-A48E7C526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1725" y="5146293"/>
            <a:ext cx="804333" cy="804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1AD8D-4425-244A-9F32-7AFB8B96807C}"/>
              </a:ext>
            </a:extLst>
          </p:cNvPr>
          <p:cNvSpPr txBox="1"/>
          <p:nvPr/>
        </p:nvSpPr>
        <p:spPr>
          <a:xfrm>
            <a:off x="10684933" y="-66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4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{F15D504E-77EE-5943-98D4-94B57E7BD0C9}tf10001067</Template>
  <TotalTime>297</TotalTime>
  <Words>315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Garamond</vt:lpstr>
      <vt:lpstr>Times</vt:lpstr>
      <vt:lpstr>Savon</vt:lpstr>
      <vt:lpstr>BootStocks</vt:lpstr>
      <vt:lpstr>Motivation</vt:lpstr>
      <vt:lpstr>Project Description</vt:lpstr>
      <vt:lpstr>Technology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BootStocks</dc:title>
  <dc:creator>Duyen Pham</dc:creator>
  <cp:lastModifiedBy>Ray Tieu</cp:lastModifiedBy>
  <cp:revision>16</cp:revision>
  <dcterms:created xsi:type="dcterms:W3CDTF">2020-09-26T20:39:35Z</dcterms:created>
  <dcterms:modified xsi:type="dcterms:W3CDTF">2020-09-29T01:12:09Z</dcterms:modified>
</cp:coreProperties>
</file>